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embeddedFontLst>
    <p:embeddedFont>
      <p:font typeface="Waiting for the Sunris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Julius Sans One" panose="020B0604020202020204" charset="0"/>
      <p:regular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Didact Gothic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F81200-BD89-4467-9090-F07E5441522C}">
  <a:tblStyle styleId="{5FF81200-BD89-4467-9090-F07E544152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491162-2A66-48A8-A19A-A99D2777561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mania.com/scrapbook-free-template-for-google-slides-and-powerpoin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3"/>
              </a:rPr>
              <a:t>https://slidesmania.com/scrapbook-free-template-for-google-slides-and-powerpoint/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Credit to the author needs to remain on this template.</a:t>
            </a:r>
            <a:endParaRPr/>
          </a:p>
        </p:txBody>
      </p:sp>
      <p:sp>
        <p:nvSpPr>
          <p:cNvPr id="199" name="Google Shape;1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e9a260ff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e9a260ff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e9a260f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e9a260f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e9a260ff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e9a260ff9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e9a260ff9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e9a260ff9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e9a260ff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e9a260ff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e9a260ff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e9a260ff9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e9a260ff9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e9a260ff9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0071_Scrapbook_Template_SlidesMania_1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t="12126" b="12126"/>
          <a:stretch/>
        </p:blipFill>
        <p:spPr>
          <a:xfrm rot="4714130">
            <a:off x="2671334" y="1266468"/>
            <a:ext cx="7528415" cy="5702351"/>
          </a:xfrm>
          <a:prstGeom prst="rect">
            <a:avLst/>
          </a:prstGeom>
          <a:noFill/>
          <a:ln>
            <a:noFill/>
          </a:ln>
          <a:effectLst>
            <a:outerShdw blurRad="671513" dist="304800" dir="1404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l="5396" r="5396"/>
          <a:stretch/>
        </p:blipFill>
        <p:spPr>
          <a:xfrm rot="4714129">
            <a:off x="2637817" y="1348847"/>
            <a:ext cx="7528416" cy="5702351"/>
          </a:xfrm>
          <a:prstGeom prst="rect">
            <a:avLst/>
          </a:prstGeom>
          <a:noFill/>
          <a:ln>
            <a:noFill/>
          </a:ln>
          <a:effectLst>
            <a:outerShdw blurRad="671513" dist="304800" dir="1404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" name="Google Shape;9;p2">
            <a:hlinkClick r:id=""/>
          </p:cNvPr>
          <p:cNvSpPr/>
          <p:nvPr/>
        </p:nvSpPr>
        <p:spPr>
          <a:xfrm rot="4724529">
            <a:off x="7911496" y="707931"/>
            <a:ext cx="1100271" cy="38236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" name="Google Shape;10;p2">
            <a:hlinkClick r:id=""/>
          </p:cNvPr>
          <p:cNvSpPr/>
          <p:nvPr/>
        </p:nvSpPr>
        <p:spPr>
          <a:xfrm rot="4724529">
            <a:off x="8131104" y="1808267"/>
            <a:ext cx="1100271" cy="38236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" name="Google Shape;11;p2">
            <a:hlinkClick r:id=""/>
          </p:cNvPr>
          <p:cNvSpPr/>
          <p:nvPr/>
        </p:nvSpPr>
        <p:spPr>
          <a:xfrm rot="4724529">
            <a:off x="8348674" y="2898966"/>
            <a:ext cx="1100271" cy="38236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" name="Google Shape;12;p2">
            <a:hlinkClick r:id=""/>
          </p:cNvPr>
          <p:cNvSpPr/>
          <p:nvPr/>
        </p:nvSpPr>
        <p:spPr>
          <a:xfrm rot="4724529">
            <a:off x="8566624" y="3992149"/>
            <a:ext cx="1100271" cy="38236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" name="Google Shape;13;p2">
            <a:hlinkClick r:id=""/>
          </p:cNvPr>
          <p:cNvSpPr/>
          <p:nvPr/>
        </p:nvSpPr>
        <p:spPr>
          <a:xfrm rot="4724529">
            <a:off x="8783705" y="5080394"/>
            <a:ext cx="1100271" cy="38236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" name="Google Shape;14;p2">
            <a:hlinkClick r:id=""/>
          </p:cNvPr>
          <p:cNvSpPr/>
          <p:nvPr/>
        </p:nvSpPr>
        <p:spPr>
          <a:xfrm rot="4724529">
            <a:off x="9000893" y="6168599"/>
            <a:ext cx="1100271" cy="38236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12126" b="12126"/>
          <a:stretch/>
        </p:blipFill>
        <p:spPr>
          <a:xfrm rot="4714130">
            <a:off x="2561618" y="1278237"/>
            <a:ext cx="7528415" cy="5702351"/>
          </a:xfrm>
          <a:prstGeom prst="rect">
            <a:avLst/>
          </a:prstGeom>
          <a:noFill/>
          <a:ln>
            <a:noFill/>
          </a:ln>
          <a:effectLst>
            <a:outerShdw blurRad="371475" dist="171450" dir="10320000" algn="bl" rotWithShape="0">
              <a:srgbClr val="000000">
                <a:alpha val="16000"/>
              </a:srgbClr>
            </a:outerShdw>
          </a:effectLst>
        </p:spPr>
      </p:pic>
      <p:sp>
        <p:nvSpPr>
          <p:cNvPr id="16" name="Google Shape;16;p2"/>
          <p:cNvSpPr/>
          <p:nvPr/>
        </p:nvSpPr>
        <p:spPr>
          <a:xfrm rot="-6077659">
            <a:off x="3824029" y="5856437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-6077659">
            <a:off x="3626599" y="4792011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6077659">
            <a:off x="3401911" y="3729369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6077659">
            <a:off x="3187448" y="2672325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6089794">
            <a:off x="3768476" y="5881797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6089794">
            <a:off x="3744627" y="5787663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6089794">
            <a:off x="3554872" y="4824722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-6089794">
            <a:off x="3537721" y="4728658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-6089794">
            <a:off x="3339740" y="3764347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6089794">
            <a:off x="3315890" y="3670213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-6089794">
            <a:off x="3132835" y="2705343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-6089794">
            <a:off x="3108985" y="2611209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-6077659">
            <a:off x="2975562" y="1606014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-6089794">
            <a:off x="2918421" y="1633865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-6089794">
            <a:off x="2894571" y="1539731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-6077659">
            <a:off x="3718831" y="5335010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 rot="-6077659">
            <a:off x="3519472" y="4278595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-6077659">
            <a:off x="3295700" y="3217583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-6077659">
            <a:off x="3094122" y="2158816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6089794">
            <a:off x="3661349" y="5365439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-6089794">
            <a:off x="3637499" y="5271305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rot="-6089794">
            <a:off x="3450687" y="4308364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rot="-6089794">
            <a:off x="3430594" y="4212301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 rot="-6089794">
            <a:off x="3232613" y="3247989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 rot="-6089794">
            <a:off x="3208763" y="3153855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-6089794">
            <a:off x="3025707" y="2188985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-6089794">
            <a:off x="3001858" y="2094851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oogle Shape;43;p2"/>
          <p:cNvGrpSpPr/>
          <p:nvPr/>
        </p:nvGrpSpPr>
        <p:grpSpPr>
          <a:xfrm>
            <a:off x="2641126" y="1054916"/>
            <a:ext cx="466885" cy="262511"/>
            <a:chOff x="2945926" y="1207316"/>
            <a:chExt cx="466885" cy="262511"/>
          </a:xfrm>
        </p:grpSpPr>
        <p:sp>
          <p:nvSpPr>
            <p:cNvPr id="44" name="Google Shape;44;p2"/>
            <p:cNvSpPr/>
            <p:nvPr/>
          </p:nvSpPr>
          <p:spPr>
            <a:xfrm rot="-6077659">
              <a:off x="3177770" y="1226375"/>
              <a:ext cx="215983" cy="215983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6089794">
              <a:off x="3112730" y="1258326"/>
              <a:ext cx="36125" cy="324003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6089794">
              <a:off x="3090314" y="1166133"/>
              <a:ext cx="36125" cy="324003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2"/>
          <p:cNvSpPr/>
          <p:nvPr/>
        </p:nvSpPr>
        <p:spPr>
          <a:xfrm rot="-6077659">
            <a:off x="3941102" y="6447462"/>
            <a:ext cx="215983" cy="215983"/>
          </a:xfrm>
          <a:prstGeom prst="ellipse">
            <a:avLst/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 rot="-6089794">
            <a:off x="3870838" y="6472822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 rot="-6089794">
            <a:off x="3846989" y="6378688"/>
            <a:ext cx="36125" cy="324003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D8D8D8"/>
              </a:gs>
              <a:gs pos="78000">
                <a:schemeClr val="dk1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 rot="-701937">
            <a:off x="4350962" y="4518762"/>
            <a:ext cx="4540625" cy="10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500"/>
              <a:buFont typeface="Julius Sans One"/>
              <a:buNone/>
              <a:defRPr sz="35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C9DAF8"/>
              </a:buClr>
              <a:buSzPts val="3400"/>
              <a:buFont typeface="Julius Sans One"/>
              <a:buNone/>
              <a:defRPr sz="3400">
                <a:solidFill>
                  <a:srgbClr val="C9DAF8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cxnSp>
        <p:nvCxnSpPr>
          <p:cNvPr id="51" name="Google Shape;51;p2"/>
          <p:cNvCxnSpPr/>
          <p:nvPr/>
        </p:nvCxnSpPr>
        <p:spPr>
          <a:xfrm rot="10800000" flipH="1">
            <a:off x="4540764" y="5174100"/>
            <a:ext cx="4414500" cy="91920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" name="Google Shape;52;p2"/>
          <p:cNvSpPr txBox="1"/>
          <p:nvPr/>
        </p:nvSpPr>
        <p:spPr>
          <a:xfrm>
            <a:off x="-5588" y="6578500"/>
            <a:ext cx="32142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© Slides Mania - Template (Scrapbook)</a:t>
            </a:r>
            <a:endParaRPr sz="12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>
  <p:cSld name="0071_Scrapbook_Template_SlidesMania_2">
    <p:bg>
      <p:bgPr>
        <a:solidFill>
          <a:srgbClr val="43434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>
            <a:off x="6190225" y="94050"/>
            <a:ext cx="5618700" cy="6683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19450" y="87150"/>
            <a:ext cx="5618700" cy="6683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ubTitle" idx="1"/>
          </p:nvPr>
        </p:nvSpPr>
        <p:spPr>
          <a:xfrm>
            <a:off x="6507900" y="87150"/>
            <a:ext cx="51876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5764045" y="200281"/>
            <a:ext cx="663758" cy="216507"/>
            <a:chOff x="5772532" y="105706"/>
            <a:chExt cx="663758" cy="216507"/>
          </a:xfrm>
        </p:grpSpPr>
        <p:sp>
          <p:nvSpPr>
            <p:cNvPr id="58" name="Google Shape;58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5764045" y="3535656"/>
            <a:ext cx="663758" cy="216507"/>
            <a:chOff x="5772532" y="105706"/>
            <a:chExt cx="663758" cy="216507"/>
          </a:xfrm>
        </p:grpSpPr>
        <p:sp>
          <p:nvSpPr>
            <p:cNvPr id="63" name="Google Shape;63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5764045" y="4110431"/>
            <a:ext cx="663758" cy="216507"/>
            <a:chOff x="5772532" y="105706"/>
            <a:chExt cx="663758" cy="216507"/>
          </a:xfrm>
        </p:grpSpPr>
        <p:sp>
          <p:nvSpPr>
            <p:cNvPr id="68" name="Google Shape;68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3"/>
          <p:cNvGrpSpPr/>
          <p:nvPr/>
        </p:nvGrpSpPr>
        <p:grpSpPr>
          <a:xfrm>
            <a:off x="5764045" y="4685206"/>
            <a:ext cx="663758" cy="216507"/>
            <a:chOff x="5772532" y="105706"/>
            <a:chExt cx="663758" cy="216507"/>
          </a:xfrm>
        </p:grpSpPr>
        <p:sp>
          <p:nvSpPr>
            <p:cNvPr id="73" name="Google Shape;73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5764045" y="5259981"/>
            <a:ext cx="663758" cy="216507"/>
            <a:chOff x="5772532" y="105706"/>
            <a:chExt cx="663758" cy="216507"/>
          </a:xfrm>
        </p:grpSpPr>
        <p:sp>
          <p:nvSpPr>
            <p:cNvPr id="78" name="Google Shape;78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5764195" y="5834756"/>
            <a:ext cx="663758" cy="216507"/>
            <a:chOff x="5772532" y="105706"/>
            <a:chExt cx="663758" cy="216507"/>
          </a:xfrm>
        </p:grpSpPr>
        <p:sp>
          <p:nvSpPr>
            <p:cNvPr id="83" name="Google Shape;83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5764195" y="6409531"/>
            <a:ext cx="663758" cy="216507"/>
            <a:chOff x="5772532" y="105706"/>
            <a:chExt cx="663758" cy="216507"/>
          </a:xfrm>
        </p:grpSpPr>
        <p:sp>
          <p:nvSpPr>
            <p:cNvPr id="88" name="Google Shape;88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5764195" y="2979769"/>
            <a:ext cx="663758" cy="216507"/>
            <a:chOff x="5772532" y="105706"/>
            <a:chExt cx="663758" cy="216507"/>
          </a:xfrm>
        </p:grpSpPr>
        <p:sp>
          <p:nvSpPr>
            <p:cNvPr id="93" name="Google Shape;93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5764195" y="2423881"/>
            <a:ext cx="663758" cy="216507"/>
            <a:chOff x="5772532" y="105706"/>
            <a:chExt cx="663758" cy="216507"/>
          </a:xfrm>
        </p:grpSpPr>
        <p:sp>
          <p:nvSpPr>
            <p:cNvPr id="98" name="Google Shape;98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5764195" y="1867981"/>
            <a:ext cx="663758" cy="216507"/>
            <a:chOff x="5772532" y="105706"/>
            <a:chExt cx="663758" cy="216507"/>
          </a:xfrm>
        </p:grpSpPr>
        <p:sp>
          <p:nvSpPr>
            <p:cNvPr id="103" name="Google Shape;103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5764195" y="1312081"/>
            <a:ext cx="663758" cy="216507"/>
            <a:chOff x="5772532" y="105706"/>
            <a:chExt cx="663758" cy="216507"/>
          </a:xfrm>
        </p:grpSpPr>
        <p:sp>
          <p:nvSpPr>
            <p:cNvPr id="108" name="Google Shape;108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5764045" y="756181"/>
            <a:ext cx="663758" cy="216507"/>
            <a:chOff x="5772532" y="105706"/>
            <a:chExt cx="663758" cy="216507"/>
          </a:xfrm>
        </p:grpSpPr>
        <p:sp>
          <p:nvSpPr>
            <p:cNvPr id="113" name="Google Shape;113;p3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576450" y="85625"/>
            <a:ext cx="51876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">
            <a:hlinkClick r:id=""/>
          </p:cNvPr>
          <p:cNvSpPr/>
          <p:nvPr/>
        </p:nvSpPr>
        <p:spPr>
          <a:xfrm rot="5401874">
            <a:off x="11450137" y="464675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9" name="Google Shape;119;p3">
            <a:hlinkClick r:id=""/>
          </p:cNvPr>
          <p:cNvSpPr/>
          <p:nvPr/>
        </p:nvSpPr>
        <p:spPr>
          <a:xfrm rot="5401874">
            <a:off x="11450250" y="1586713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0" name="Google Shape;120;p3">
            <a:hlinkClick r:id=""/>
          </p:cNvPr>
          <p:cNvSpPr/>
          <p:nvPr/>
        </p:nvSpPr>
        <p:spPr>
          <a:xfrm rot="5401874">
            <a:off x="11450250" y="2698900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1" name="Google Shape;121;p3">
            <a:hlinkClick r:id=""/>
          </p:cNvPr>
          <p:cNvSpPr/>
          <p:nvPr/>
        </p:nvSpPr>
        <p:spPr>
          <a:xfrm rot="5401874">
            <a:off x="11450137" y="3813598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2" name="Google Shape;122;p3">
            <a:hlinkClick r:id=""/>
          </p:cNvPr>
          <p:cNvSpPr/>
          <p:nvPr/>
        </p:nvSpPr>
        <p:spPr>
          <a:xfrm rot="5401874">
            <a:off x="11450137" y="4923283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3" name="Google Shape;123;p3">
            <a:hlinkClick r:id=""/>
          </p:cNvPr>
          <p:cNvSpPr/>
          <p:nvPr/>
        </p:nvSpPr>
        <p:spPr>
          <a:xfrm rot="5401874">
            <a:off x="11450250" y="6032950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4" name="Google Shape;124;p3"/>
          <p:cNvSpPr txBox="1"/>
          <p:nvPr/>
        </p:nvSpPr>
        <p:spPr>
          <a:xfrm rot="-5400000">
            <a:off x="-1406020" y="5011500"/>
            <a:ext cx="32142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Slides Mania - Template (Scrapbook)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Cover">
  <p:cSld name="0071_Scrapbook_Template_SlidesMania_2_1">
    <p:bg>
      <p:bgPr>
        <a:solidFill>
          <a:srgbClr val="43434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>
            <a:hlinkClick r:id=""/>
          </p:cNvPr>
          <p:cNvSpPr/>
          <p:nvPr/>
        </p:nvSpPr>
        <p:spPr>
          <a:xfrm rot="5401874">
            <a:off x="11450137" y="464675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7" name="Google Shape;127;p4">
            <a:hlinkClick r:id=""/>
          </p:cNvPr>
          <p:cNvSpPr/>
          <p:nvPr/>
        </p:nvSpPr>
        <p:spPr>
          <a:xfrm rot="5401874">
            <a:off x="11450250" y="1586713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8" name="Google Shape;128;p4">
            <a:hlinkClick r:id=""/>
          </p:cNvPr>
          <p:cNvSpPr/>
          <p:nvPr/>
        </p:nvSpPr>
        <p:spPr>
          <a:xfrm rot="5401874">
            <a:off x="11450250" y="2698900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9" name="Google Shape;129;p4">
            <a:hlinkClick r:id=""/>
          </p:cNvPr>
          <p:cNvSpPr/>
          <p:nvPr/>
        </p:nvSpPr>
        <p:spPr>
          <a:xfrm rot="5401874">
            <a:off x="11450137" y="3813598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531425" y="2730250"/>
            <a:ext cx="51702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>
            <a:hlinkClick r:id=""/>
          </p:cNvPr>
          <p:cNvSpPr/>
          <p:nvPr/>
        </p:nvSpPr>
        <p:spPr>
          <a:xfrm rot="5401874">
            <a:off x="11450137" y="4923283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2" name="Google Shape;132;p4">
            <a:hlinkClick r:id=""/>
          </p:cNvPr>
          <p:cNvSpPr/>
          <p:nvPr/>
        </p:nvSpPr>
        <p:spPr>
          <a:xfrm rot="5401874">
            <a:off x="11450250" y="6032950"/>
            <a:ext cx="1100400" cy="3825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190225" y="94050"/>
            <a:ext cx="5618700" cy="6683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4"/>
          <p:cNvGrpSpPr/>
          <p:nvPr/>
        </p:nvGrpSpPr>
        <p:grpSpPr>
          <a:xfrm>
            <a:off x="5764045" y="200281"/>
            <a:ext cx="663758" cy="216507"/>
            <a:chOff x="5772532" y="105706"/>
            <a:chExt cx="663758" cy="216507"/>
          </a:xfrm>
        </p:grpSpPr>
        <p:sp>
          <p:nvSpPr>
            <p:cNvPr id="135" name="Google Shape;135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5764045" y="3535656"/>
            <a:ext cx="663758" cy="216507"/>
            <a:chOff x="5772532" y="105706"/>
            <a:chExt cx="663758" cy="216507"/>
          </a:xfrm>
        </p:grpSpPr>
        <p:sp>
          <p:nvSpPr>
            <p:cNvPr id="140" name="Google Shape;140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5764045" y="4110431"/>
            <a:ext cx="663758" cy="216507"/>
            <a:chOff x="5772532" y="105706"/>
            <a:chExt cx="663758" cy="216507"/>
          </a:xfrm>
        </p:grpSpPr>
        <p:sp>
          <p:nvSpPr>
            <p:cNvPr id="145" name="Google Shape;145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5764045" y="4685206"/>
            <a:ext cx="663758" cy="216507"/>
            <a:chOff x="5772532" y="105706"/>
            <a:chExt cx="663758" cy="216507"/>
          </a:xfrm>
        </p:grpSpPr>
        <p:sp>
          <p:nvSpPr>
            <p:cNvPr id="150" name="Google Shape;150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5764045" y="5259981"/>
            <a:ext cx="663758" cy="216507"/>
            <a:chOff x="5772532" y="105706"/>
            <a:chExt cx="663758" cy="216507"/>
          </a:xfrm>
        </p:grpSpPr>
        <p:sp>
          <p:nvSpPr>
            <p:cNvPr id="155" name="Google Shape;155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5764195" y="5834756"/>
            <a:ext cx="663758" cy="216507"/>
            <a:chOff x="5772532" y="105706"/>
            <a:chExt cx="663758" cy="216507"/>
          </a:xfrm>
        </p:grpSpPr>
        <p:sp>
          <p:nvSpPr>
            <p:cNvPr id="160" name="Google Shape;160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5764195" y="6409531"/>
            <a:ext cx="663758" cy="216507"/>
            <a:chOff x="5772532" y="105706"/>
            <a:chExt cx="663758" cy="216507"/>
          </a:xfrm>
        </p:grpSpPr>
        <p:sp>
          <p:nvSpPr>
            <p:cNvPr id="165" name="Google Shape;165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4"/>
          <p:cNvGrpSpPr/>
          <p:nvPr/>
        </p:nvGrpSpPr>
        <p:grpSpPr>
          <a:xfrm>
            <a:off x="5764195" y="2979769"/>
            <a:ext cx="663758" cy="216507"/>
            <a:chOff x="5772532" y="105706"/>
            <a:chExt cx="663758" cy="216507"/>
          </a:xfrm>
        </p:grpSpPr>
        <p:sp>
          <p:nvSpPr>
            <p:cNvPr id="170" name="Google Shape;170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5764195" y="2423881"/>
            <a:ext cx="663758" cy="216507"/>
            <a:chOff x="5772532" y="105706"/>
            <a:chExt cx="663758" cy="216507"/>
          </a:xfrm>
        </p:grpSpPr>
        <p:sp>
          <p:nvSpPr>
            <p:cNvPr id="175" name="Google Shape;175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4"/>
          <p:cNvGrpSpPr/>
          <p:nvPr/>
        </p:nvGrpSpPr>
        <p:grpSpPr>
          <a:xfrm>
            <a:off x="5764195" y="1867981"/>
            <a:ext cx="663758" cy="216507"/>
            <a:chOff x="5772532" y="105706"/>
            <a:chExt cx="663758" cy="216507"/>
          </a:xfrm>
        </p:grpSpPr>
        <p:sp>
          <p:nvSpPr>
            <p:cNvPr id="180" name="Google Shape;180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5764195" y="1312081"/>
            <a:ext cx="663758" cy="216507"/>
            <a:chOff x="5772532" y="105706"/>
            <a:chExt cx="663758" cy="216507"/>
          </a:xfrm>
        </p:grpSpPr>
        <p:sp>
          <p:nvSpPr>
            <p:cNvPr id="185" name="Google Shape;185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4"/>
          <p:cNvGrpSpPr/>
          <p:nvPr/>
        </p:nvGrpSpPr>
        <p:grpSpPr>
          <a:xfrm>
            <a:off x="5764045" y="756181"/>
            <a:ext cx="663758" cy="216507"/>
            <a:chOff x="5772532" y="105706"/>
            <a:chExt cx="663758" cy="216507"/>
          </a:xfrm>
        </p:grpSpPr>
        <p:sp>
          <p:nvSpPr>
            <p:cNvPr id="190" name="Google Shape;190;p4"/>
            <p:cNvSpPr/>
            <p:nvPr/>
          </p:nvSpPr>
          <p:spPr>
            <a:xfrm rot="-5400000">
              <a:off x="5772532" y="106213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6220290" y="105706"/>
              <a:ext cx="216000" cy="216000"/>
            </a:xfrm>
            <a:prstGeom prst="ellipse">
              <a:avLst/>
            </a:pr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6092150" y="-138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6093350" y="61600"/>
              <a:ext cx="36000" cy="373500"/>
            </a:xfrm>
            <a:prstGeom prst="rect">
              <a:avLst/>
            </a:prstGeom>
            <a:gradFill>
              <a:gsLst>
                <a:gs pos="0">
                  <a:srgbClr val="0C0C0C"/>
                </a:gs>
                <a:gs pos="46000">
                  <a:srgbClr val="D8D8D8"/>
                </a:gs>
                <a:gs pos="78000">
                  <a:schemeClr val="dk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4"/>
          <p:cNvSpPr txBox="1"/>
          <p:nvPr/>
        </p:nvSpPr>
        <p:spPr>
          <a:xfrm>
            <a:off x="6659913" y="2671425"/>
            <a:ext cx="4894500" cy="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Julius Sans One"/>
                <a:ea typeface="Julius Sans One"/>
                <a:cs typeface="Julius Sans One"/>
                <a:sym typeface="Julius Sans One"/>
              </a:rPr>
              <a:t>This Notebook Belongs To</a:t>
            </a:r>
            <a:endParaRPr sz="18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-5588" y="6578500"/>
            <a:ext cx="32142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Slides Mania - Template (Scrapbook)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 txBox="1">
            <a:spLocks noGrp="1"/>
          </p:cNvSpPr>
          <p:nvPr>
            <p:ph type="title"/>
          </p:nvPr>
        </p:nvSpPr>
        <p:spPr>
          <a:xfrm>
            <a:off x="6637350" y="1777025"/>
            <a:ext cx="49524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Waiting for the Sunrise"/>
              <a:buNone/>
              <a:defRPr sz="2800">
                <a:latin typeface="Waiting for the Sunrise"/>
                <a:ea typeface="Waiting for the Sunrise"/>
                <a:cs typeface="Waiting for the Sunrise"/>
                <a:sym typeface="Waiting for the Sunri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hyperlink" Target="https://www.nps.k12.nj.us/BEH/wp-content/uploads/sites/30/2020/03/2020-Parents-Guide-to-Google-Classroom.pdf" TargetMode="Externa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hyperlink" Target="https://docs.google.com/spreadsheets/d/e/2PACX-1vThy4EvKPqZcgNmcB-IZgVHy5LVXVF9oT_ahe3yQVGmSMgWzFeokPUJXTejZmanFJcTlofmZmxW_oNJ/pubhtml" TargetMode="External"/><Relationship Id="rId5" Type="http://schemas.openxmlformats.org/officeDocument/2006/relationships/slide" Target="slide5.xml"/><Relationship Id="rId10" Type="http://schemas.openxmlformats.org/officeDocument/2006/relationships/image" Target="../media/image5.jpg"/><Relationship Id="rId4" Type="http://schemas.openxmlformats.org/officeDocument/2006/relationships/slide" Target="slide4.xml"/><Relationship Id="rId9" Type="http://schemas.openxmlformats.org/officeDocument/2006/relationships/hyperlink" Target="https://docs.google.com/presentation/d/e/2PACX-1vT9QNRjQnKMv6ovBv7t96xFyMfThcXmvUXMd4Rjek0mbjqG8_EodMx2LEdhDB9vsJ-gTpmNATcReK1M/pub?start=true&amp;loop=false&amp;delayms=3000" TargetMode="Externa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8.jpg"/><Relationship Id="rId4" Type="http://schemas.openxmlformats.org/officeDocument/2006/relationships/slide" Target="slide4.xml"/><Relationship Id="rId9" Type="http://schemas.openxmlformats.org/officeDocument/2006/relationships/hyperlink" Target="https://docs.google.com/presentation/d/e/2PACX-1vR_O2KAnjGlPU7OwJUh2ehp26vup5pwUsjxvISMX7lS9JVjOIDwf_ltw7SfTZYrTrIGj4YsCWDHYxon/pub?start=true&amp;loop=false&amp;delayms=300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9.jpg"/><Relationship Id="rId4" Type="http://schemas.openxmlformats.org/officeDocument/2006/relationships/slide" Target="slide4.xml"/><Relationship Id="rId9" Type="http://schemas.openxmlformats.org/officeDocument/2006/relationships/hyperlink" Target="https://docs.google.com/document/d/e/2PACX-1vRcIigdc3FTgF3ydDbUk6WUCrVfOrOwkh7Bra575ris3SAvDATcHAq2_DZq0en0Vw/pu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hyperlink" Target="https://docs.google.com/presentation/d/e/2PACX-1vTtc5sh0ixG-6n9LH13GA1px65Hi08fN-DmaTunZzWLZaFKFgXTVtPXQB440Kq1UezIdaPD-3gSwBid/pub?start=false&amp;loop=false&amp;delayms=60000&amp;slide=id.p" TargetMode="Externa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hyperlink" Target="https://docs.google.com/forms/d/e/1FAIpQLScbRoX9Ssn0rwKEUZ37ebkS03MZ_qnNK1VJ_B6LPuw8N3m_Lw/viewform?usp=sf_link" TargetMode="External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slide" Target="slide4.xml"/><Relationship Id="rId9" Type="http://schemas.openxmlformats.org/officeDocument/2006/relationships/hyperlink" Target="https://www.loom.com/share/6f7d553eb8614013a1c6bc44a11579f4" TargetMode="Externa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 rot="-701937">
            <a:off x="4237286" y="3408103"/>
            <a:ext cx="4540625" cy="2216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8th ELA Policy Handbook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6637350" y="1777025"/>
            <a:ext cx="4952400" cy="8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8th Grade ELA Policy Handbook</a:t>
            </a:r>
            <a:endParaRPr/>
          </a:p>
        </p:txBody>
      </p:sp>
      <p:sp>
        <p:nvSpPr>
          <p:cNvPr id="207" name="Google Shape;207;p6">
            <a:hlinkClick r:id="rId3" action="ppaction://hlinksldjump"/>
          </p:cNvPr>
          <p:cNvSpPr/>
          <p:nvPr/>
        </p:nvSpPr>
        <p:spPr>
          <a:xfrm rot="5400000">
            <a:off x="11469625" y="4773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Classroom</a:t>
            </a:r>
            <a:endParaRPr/>
          </a:p>
        </p:txBody>
      </p:sp>
      <p:sp>
        <p:nvSpPr>
          <p:cNvPr id="208" name="Google Shape;208;p6">
            <a:hlinkClick r:id="rId4" action="ppaction://hlinksldjump"/>
          </p:cNvPr>
          <p:cNvSpPr/>
          <p:nvPr/>
        </p:nvSpPr>
        <p:spPr>
          <a:xfrm rot="5400000">
            <a:off x="11469625" y="15955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Meets</a:t>
            </a:r>
            <a:endParaRPr/>
          </a:p>
        </p:txBody>
      </p:sp>
      <p:sp>
        <p:nvSpPr>
          <p:cNvPr id="209" name="Google Shape;209;p6">
            <a:hlinkClick r:id="rId5" action="ppaction://hlinksldjump"/>
          </p:cNvPr>
          <p:cNvSpPr/>
          <p:nvPr/>
        </p:nvSpPr>
        <p:spPr>
          <a:xfrm rot="5400000">
            <a:off x="11469625" y="271367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Syllabus</a:t>
            </a:r>
            <a:endParaRPr/>
          </a:p>
        </p:txBody>
      </p:sp>
      <p:sp>
        <p:nvSpPr>
          <p:cNvPr id="210" name="Google Shape;210;p6">
            <a:hlinkClick r:id="rId6" action="ppaction://hlinksldjump"/>
          </p:cNvPr>
          <p:cNvSpPr/>
          <p:nvPr/>
        </p:nvSpPr>
        <p:spPr>
          <a:xfrm rot="5400000">
            <a:off x="11469625" y="383185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Grades</a:t>
            </a:r>
            <a:endParaRPr/>
          </a:p>
        </p:txBody>
      </p:sp>
      <p:sp>
        <p:nvSpPr>
          <p:cNvPr id="211" name="Google Shape;211;p6">
            <a:hlinkClick r:id="rId7" action="ppaction://hlinksldjump"/>
          </p:cNvPr>
          <p:cNvSpPr/>
          <p:nvPr/>
        </p:nvSpPr>
        <p:spPr>
          <a:xfrm rot="5400000">
            <a:off x="11469625" y="49500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Library Info</a:t>
            </a:r>
            <a:endParaRPr/>
          </a:p>
        </p:txBody>
      </p:sp>
      <p:sp>
        <p:nvSpPr>
          <p:cNvPr id="212" name="Google Shape;212;p6">
            <a:hlinkClick r:id="rId8" action="ppaction://hlinksldjump"/>
          </p:cNvPr>
          <p:cNvSpPr/>
          <p:nvPr/>
        </p:nvSpPr>
        <p:spPr>
          <a:xfrm rot="5400000">
            <a:off x="11469625" y="60682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Misc.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6720075" y="3440875"/>
            <a:ext cx="46641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Parents and students in 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/>
              <a:t>Mrs. Steele’s ELA Classes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subTitle" idx="1"/>
          </p:nvPr>
        </p:nvSpPr>
        <p:spPr>
          <a:xfrm>
            <a:off x="6507900" y="87150"/>
            <a:ext cx="5187600" cy="445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Google Classroom Parents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576450" y="85625"/>
            <a:ext cx="5187600" cy="445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Google Classroom Students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0" name="Google Shape;220;p7">
            <a:hlinkClick r:id="rId3" action="ppaction://hlinksldjump"/>
          </p:cNvPr>
          <p:cNvSpPr/>
          <p:nvPr/>
        </p:nvSpPr>
        <p:spPr>
          <a:xfrm rot="5400000">
            <a:off x="11469625" y="4773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Classroom</a:t>
            </a:r>
            <a:endParaRPr/>
          </a:p>
        </p:txBody>
      </p:sp>
      <p:sp>
        <p:nvSpPr>
          <p:cNvPr id="221" name="Google Shape;221;p7">
            <a:hlinkClick r:id="rId4" action="ppaction://hlinksldjump"/>
          </p:cNvPr>
          <p:cNvSpPr/>
          <p:nvPr/>
        </p:nvSpPr>
        <p:spPr>
          <a:xfrm rot="5400000">
            <a:off x="11469625" y="15955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Meets</a:t>
            </a:r>
            <a:endParaRPr/>
          </a:p>
        </p:txBody>
      </p:sp>
      <p:sp>
        <p:nvSpPr>
          <p:cNvPr id="222" name="Google Shape;222;p7">
            <a:hlinkClick r:id="rId5" action="ppaction://hlinksldjump"/>
          </p:cNvPr>
          <p:cNvSpPr/>
          <p:nvPr/>
        </p:nvSpPr>
        <p:spPr>
          <a:xfrm rot="5400000">
            <a:off x="11469625" y="271367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Syllabus</a:t>
            </a:r>
            <a:endParaRPr/>
          </a:p>
        </p:txBody>
      </p:sp>
      <p:sp>
        <p:nvSpPr>
          <p:cNvPr id="223" name="Google Shape;223;p7">
            <a:hlinkClick r:id="rId6" action="ppaction://hlinksldjump"/>
          </p:cNvPr>
          <p:cNvSpPr/>
          <p:nvPr/>
        </p:nvSpPr>
        <p:spPr>
          <a:xfrm rot="5400000">
            <a:off x="11469625" y="383185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Grades</a:t>
            </a:r>
            <a:endParaRPr/>
          </a:p>
        </p:txBody>
      </p:sp>
      <p:sp>
        <p:nvSpPr>
          <p:cNvPr id="224" name="Google Shape;224;p7">
            <a:hlinkClick r:id="rId7" action="ppaction://hlinksldjump"/>
          </p:cNvPr>
          <p:cNvSpPr/>
          <p:nvPr/>
        </p:nvSpPr>
        <p:spPr>
          <a:xfrm rot="5400000">
            <a:off x="11469625" y="49500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Library Info</a:t>
            </a:r>
            <a:endParaRPr/>
          </a:p>
        </p:txBody>
      </p:sp>
      <p:sp>
        <p:nvSpPr>
          <p:cNvPr id="225" name="Google Shape;225;p7">
            <a:hlinkClick r:id="rId8" action="ppaction://hlinksldjump"/>
          </p:cNvPr>
          <p:cNvSpPr/>
          <p:nvPr/>
        </p:nvSpPr>
        <p:spPr>
          <a:xfrm rot="5400000">
            <a:off x="11469625" y="60682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Misc.</a:t>
            </a:r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6884550" y="905525"/>
            <a:ext cx="4434300" cy="22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4A86E8"/>
                </a:solidFill>
              </a:rPr>
              <a:t>New to Google Classroom? </a:t>
            </a:r>
            <a:endParaRPr sz="1800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4A86E8"/>
                </a:solidFill>
              </a:rPr>
              <a:t>Need a refresher?</a:t>
            </a:r>
            <a:endParaRPr sz="1800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4A86E8"/>
                </a:solidFill>
              </a:rPr>
              <a:t> Here is a parents’ guide to Google Classroom presentation</a:t>
            </a:r>
            <a:endParaRPr sz="1800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A86E8"/>
              </a:solidFill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6911275" y="3440875"/>
            <a:ext cx="4554300" cy="19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0000FF"/>
                </a:solidFill>
              </a:rPr>
              <a:t>Need some extra resources for all things Google?</a:t>
            </a:r>
            <a:endParaRPr sz="1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0000FF"/>
                </a:solidFill>
              </a:rPr>
              <a:t>Here is a link to MANY helpful tutorials for all Google Apps.</a:t>
            </a:r>
            <a:endParaRPr sz="1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FF"/>
              </a:solidFill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1118575" y="1171850"/>
            <a:ext cx="43014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3C78D8"/>
                </a:solidFill>
              </a:rPr>
              <a:t>Students: Please review this presentation to make sure you have a basic working knowledge of Google Classroom. (click on the icon below)</a:t>
            </a:r>
            <a:endParaRPr sz="1600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450" y="2426885"/>
            <a:ext cx="5187600" cy="291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79429" y="4421091"/>
            <a:ext cx="3244525" cy="18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07459" y="2162740"/>
            <a:ext cx="2272417" cy="12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subTitle" idx="1"/>
          </p:nvPr>
        </p:nvSpPr>
        <p:spPr>
          <a:xfrm>
            <a:off x="6507900" y="87150"/>
            <a:ext cx="5187600" cy="445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Google Meets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576450" y="85625"/>
            <a:ext cx="5187600" cy="445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Google Meets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8" name="Google Shape;238;p8">
            <a:hlinkClick r:id="rId3" action="ppaction://hlinksldjump"/>
          </p:cNvPr>
          <p:cNvSpPr/>
          <p:nvPr/>
        </p:nvSpPr>
        <p:spPr>
          <a:xfrm rot="5400000">
            <a:off x="11536200" y="4773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Classrom</a:t>
            </a:r>
            <a:endParaRPr/>
          </a:p>
        </p:txBody>
      </p:sp>
      <p:sp>
        <p:nvSpPr>
          <p:cNvPr id="239" name="Google Shape;239;p8">
            <a:hlinkClick r:id="rId4" action="ppaction://hlinksldjump"/>
          </p:cNvPr>
          <p:cNvSpPr/>
          <p:nvPr/>
        </p:nvSpPr>
        <p:spPr>
          <a:xfrm rot="5400000">
            <a:off x="11469625" y="15955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Meets</a:t>
            </a:r>
            <a:endParaRPr/>
          </a:p>
        </p:txBody>
      </p:sp>
      <p:sp>
        <p:nvSpPr>
          <p:cNvPr id="240" name="Google Shape;240;p8">
            <a:hlinkClick r:id="rId5" action="ppaction://hlinksldjump"/>
          </p:cNvPr>
          <p:cNvSpPr/>
          <p:nvPr/>
        </p:nvSpPr>
        <p:spPr>
          <a:xfrm rot="5400000">
            <a:off x="11469625" y="271367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Syllabus</a:t>
            </a:r>
            <a:endParaRPr/>
          </a:p>
        </p:txBody>
      </p:sp>
      <p:sp>
        <p:nvSpPr>
          <p:cNvPr id="241" name="Google Shape;241;p8">
            <a:hlinkClick r:id="rId6" action="ppaction://hlinksldjump"/>
          </p:cNvPr>
          <p:cNvSpPr/>
          <p:nvPr/>
        </p:nvSpPr>
        <p:spPr>
          <a:xfrm rot="5400000">
            <a:off x="11469625" y="383185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Grades</a:t>
            </a:r>
            <a:endParaRPr/>
          </a:p>
        </p:txBody>
      </p:sp>
      <p:sp>
        <p:nvSpPr>
          <p:cNvPr id="242" name="Google Shape;242;p8">
            <a:hlinkClick r:id="rId7" action="ppaction://hlinksldjump"/>
          </p:cNvPr>
          <p:cNvSpPr/>
          <p:nvPr/>
        </p:nvSpPr>
        <p:spPr>
          <a:xfrm rot="5400000">
            <a:off x="11469625" y="49500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Library Info</a:t>
            </a:r>
            <a:endParaRPr/>
          </a:p>
        </p:txBody>
      </p:sp>
      <p:sp>
        <p:nvSpPr>
          <p:cNvPr id="243" name="Google Shape;243;p8">
            <a:hlinkClick r:id="rId8" action="ppaction://hlinksldjump"/>
          </p:cNvPr>
          <p:cNvSpPr/>
          <p:nvPr/>
        </p:nvSpPr>
        <p:spPr>
          <a:xfrm rot="5400000">
            <a:off x="11469625" y="60682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Misc.</a:t>
            </a:r>
            <a:endParaRPr/>
          </a:p>
        </p:txBody>
      </p:sp>
      <p:pic>
        <p:nvPicPr>
          <p:cNvPr id="244" name="Google Shape;244;p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07900" y="871725"/>
            <a:ext cx="5187600" cy="5187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5" name="Google Shape;245;p8"/>
          <p:cNvGraphicFramePr/>
          <p:nvPr/>
        </p:nvGraphicFramePr>
        <p:xfrm>
          <a:off x="985425" y="2601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{5FF81200-BD89-4467-9090-F07E5441522C}</a:tableStyleId>
              </a:tblPr>
              <a:tblGrid>
                <a:gridCol w="49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Period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 Block Time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*Synchronous Instruction Time*( times may change)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7:35-9:32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~9:00 AM - 9:30 AM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9:37-12:22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 11:45 AM - 12:15 PM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12:27-2:25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~1:45 PM - 2:15 PM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" name="Google Shape;246;p8"/>
          <p:cNvSpPr txBox="1"/>
          <p:nvPr/>
        </p:nvSpPr>
        <p:spPr>
          <a:xfrm>
            <a:off x="7053288" y="978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71900" y="812300"/>
            <a:ext cx="51876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login and virtually attend classes during the scheduled class times. Students should anticipate the following structure for my class: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~30 minutes of “asynchronous” instruction, where the students can consume my recorded lesson at their own pace.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~30 minutes of student work time, where the students are expected to work on assignments for my class.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~30 minutes of “synchronous” instruction, where the teacher and the students are online together.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subTitle" idx="1"/>
          </p:nvPr>
        </p:nvSpPr>
        <p:spPr>
          <a:xfrm>
            <a:off x="6507900" y="87150"/>
            <a:ext cx="5187600" cy="445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Syllabus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9"/>
          <p:cNvSpPr txBox="1">
            <a:spLocks noGrp="1"/>
          </p:cNvSpPr>
          <p:nvPr>
            <p:ph type="title"/>
          </p:nvPr>
        </p:nvSpPr>
        <p:spPr>
          <a:xfrm>
            <a:off x="576450" y="85625"/>
            <a:ext cx="5187600" cy="445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Syllabus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4" name="Google Shape;254;p9">
            <a:hlinkClick r:id="rId3" action="ppaction://hlinksldjump"/>
          </p:cNvPr>
          <p:cNvSpPr/>
          <p:nvPr/>
        </p:nvSpPr>
        <p:spPr>
          <a:xfrm rot="5400000">
            <a:off x="11469625" y="4773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Classroom</a:t>
            </a:r>
            <a:endParaRPr/>
          </a:p>
        </p:txBody>
      </p:sp>
      <p:sp>
        <p:nvSpPr>
          <p:cNvPr id="255" name="Google Shape;255;p9">
            <a:hlinkClick r:id="rId4" action="ppaction://hlinksldjump"/>
          </p:cNvPr>
          <p:cNvSpPr/>
          <p:nvPr/>
        </p:nvSpPr>
        <p:spPr>
          <a:xfrm rot="5400000">
            <a:off x="11469625" y="15955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Meets</a:t>
            </a:r>
            <a:endParaRPr/>
          </a:p>
        </p:txBody>
      </p:sp>
      <p:sp>
        <p:nvSpPr>
          <p:cNvPr id="256" name="Google Shape;256;p9">
            <a:hlinkClick r:id="rId5" action="ppaction://hlinksldjump"/>
          </p:cNvPr>
          <p:cNvSpPr/>
          <p:nvPr/>
        </p:nvSpPr>
        <p:spPr>
          <a:xfrm rot="5400000">
            <a:off x="11469625" y="271367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Syllabus</a:t>
            </a:r>
            <a:endParaRPr/>
          </a:p>
        </p:txBody>
      </p:sp>
      <p:sp>
        <p:nvSpPr>
          <p:cNvPr id="257" name="Google Shape;257;p9">
            <a:hlinkClick r:id="rId6" action="ppaction://hlinksldjump"/>
          </p:cNvPr>
          <p:cNvSpPr/>
          <p:nvPr/>
        </p:nvSpPr>
        <p:spPr>
          <a:xfrm rot="5400000">
            <a:off x="11469625" y="383185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Grades</a:t>
            </a:r>
            <a:endParaRPr/>
          </a:p>
        </p:txBody>
      </p:sp>
      <p:sp>
        <p:nvSpPr>
          <p:cNvPr id="258" name="Google Shape;258;p9">
            <a:hlinkClick r:id="rId7" action="ppaction://hlinksldjump"/>
          </p:cNvPr>
          <p:cNvSpPr/>
          <p:nvPr/>
        </p:nvSpPr>
        <p:spPr>
          <a:xfrm rot="5400000">
            <a:off x="11469625" y="49500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Library Info</a:t>
            </a:r>
            <a:endParaRPr/>
          </a:p>
        </p:txBody>
      </p:sp>
      <p:sp>
        <p:nvSpPr>
          <p:cNvPr id="259" name="Google Shape;259;p9">
            <a:hlinkClick r:id="rId8" action="ppaction://hlinksldjump"/>
          </p:cNvPr>
          <p:cNvSpPr/>
          <p:nvPr/>
        </p:nvSpPr>
        <p:spPr>
          <a:xfrm rot="5400000">
            <a:off x="11469625" y="60682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Misc.</a:t>
            </a:r>
            <a:endParaRPr/>
          </a:p>
        </p:txBody>
      </p:sp>
      <p:pic>
        <p:nvPicPr>
          <p:cNvPr id="260" name="Google Shape;260;p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6725" y="2266431"/>
            <a:ext cx="5187600" cy="12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1038675" y="1211800"/>
            <a:ext cx="4514400" cy="26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/>
              <a:t>The ELA Syllabus is posted in Google Classroom, but here is another copy.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/>
              <a:t>*Click on the Casteel Colt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>
            <a:spLocks noGrp="1"/>
          </p:cNvSpPr>
          <p:nvPr>
            <p:ph type="subTitle" idx="1"/>
          </p:nvPr>
        </p:nvSpPr>
        <p:spPr>
          <a:xfrm>
            <a:off x="6507900" y="87150"/>
            <a:ext cx="5187600" cy="445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Grades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7" name="Google Shape;267;p10"/>
          <p:cNvSpPr txBox="1">
            <a:spLocks noGrp="1"/>
          </p:cNvSpPr>
          <p:nvPr>
            <p:ph type="title"/>
          </p:nvPr>
        </p:nvSpPr>
        <p:spPr>
          <a:xfrm>
            <a:off x="576450" y="85625"/>
            <a:ext cx="5187600" cy="445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Grades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8" name="Google Shape;268;p10">
            <a:hlinkClick r:id="rId3" action="ppaction://hlinksldjump"/>
          </p:cNvPr>
          <p:cNvSpPr/>
          <p:nvPr/>
        </p:nvSpPr>
        <p:spPr>
          <a:xfrm rot="5400000">
            <a:off x="11469625" y="4773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Classroom</a:t>
            </a:r>
            <a:endParaRPr/>
          </a:p>
        </p:txBody>
      </p:sp>
      <p:sp>
        <p:nvSpPr>
          <p:cNvPr id="269" name="Google Shape;269;p10">
            <a:hlinkClick r:id="rId4" action="ppaction://hlinksldjump"/>
          </p:cNvPr>
          <p:cNvSpPr/>
          <p:nvPr/>
        </p:nvSpPr>
        <p:spPr>
          <a:xfrm rot="5400000">
            <a:off x="11469625" y="15955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Meets</a:t>
            </a:r>
            <a:endParaRPr/>
          </a:p>
        </p:txBody>
      </p:sp>
      <p:sp>
        <p:nvSpPr>
          <p:cNvPr id="270" name="Google Shape;270;p10">
            <a:hlinkClick r:id="rId5" action="ppaction://hlinksldjump"/>
          </p:cNvPr>
          <p:cNvSpPr/>
          <p:nvPr/>
        </p:nvSpPr>
        <p:spPr>
          <a:xfrm rot="5400000">
            <a:off x="11469625" y="271367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Syllabus</a:t>
            </a:r>
            <a:endParaRPr/>
          </a:p>
        </p:txBody>
      </p:sp>
      <p:sp>
        <p:nvSpPr>
          <p:cNvPr id="271" name="Google Shape;271;p10">
            <a:hlinkClick r:id="rId6" action="ppaction://hlinksldjump"/>
          </p:cNvPr>
          <p:cNvSpPr/>
          <p:nvPr/>
        </p:nvSpPr>
        <p:spPr>
          <a:xfrm rot="5400000">
            <a:off x="11469625" y="383185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Grades</a:t>
            </a:r>
            <a:endParaRPr/>
          </a:p>
        </p:txBody>
      </p:sp>
      <p:sp>
        <p:nvSpPr>
          <p:cNvPr id="272" name="Google Shape;272;p10">
            <a:hlinkClick r:id="rId7" action="ppaction://hlinksldjump"/>
          </p:cNvPr>
          <p:cNvSpPr/>
          <p:nvPr/>
        </p:nvSpPr>
        <p:spPr>
          <a:xfrm rot="5400000">
            <a:off x="11469625" y="49500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Library Info</a:t>
            </a:r>
            <a:endParaRPr/>
          </a:p>
        </p:txBody>
      </p:sp>
      <p:sp>
        <p:nvSpPr>
          <p:cNvPr id="273" name="Google Shape;273;p10">
            <a:hlinkClick r:id="rId8" action="ppaction://hlinksldjump"/>
          </p:cNvPr>
          <p:cNvSpPr/>
          <p:nvPr/>
        </p:nvSpPr>
        <p:spPr>
          <a:xfrm rot="5400000">
            <a:off x="11469625" y="60682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Misc.</a:t>
            </a:r>
            <a:endParaRPr/>
          </a:p>
        </p:txBody>
      </p:sp>
      <p:graphicFrame>
        <p:nvGraphicFramePr>
          <p:cNvPr id="274" name="Google Shape;274;p10"/>
          <p:cNvGraphicFramePr/>
          <p:nvPr/>
        </p:nvGraphicFramePr>
        <p:xfrm>
          <a:off x="698375" y="146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{92491162-2A66-48A8-A19A-A99D27775610}</a:tableStyleId>
              </a:tblPr>
              <a:tblGrid>
                <a:gridCol w="260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 “Formative” Assignments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 “Summative” Assignments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Examples: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-homework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-smaller writing tasks, such as vocabulary sentences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-daily short response, discussion board posts, and similar, frequent assignments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Examples: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-tests, such as a test on a studied novel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-larger writing projects, such as a formal essay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-formal presentations, such as a book review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-formal discussions, such as a socratic seminar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5" name="Google Shape;275;p10"/>
          <p:cNvSpPr txBox="1"/>
          <p:nvPr/>
        </p:nvSpPr>
        <p:spPr>
          <a:xfrm>
            <a:off x="852250" y="785675"/>
            <a:ext cx="451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rgbClr val="0000FF"/>
                </a:solidFill>
              </a:rPr>
              <a:t>Grading Categories</a:t>
            </a:r>
            <a:endParaRPr sz="1900">
              <a:solidFill>
                <a:srgbClr val="0000FF"/>
              </a:solidFill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1584675" y="4247975"/>
            <a:ext cx="336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0000FF"/>
                </a:solidFill>
              </a:rPr>
              <a:t>Average Assignments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1091950" y="4780425"/>
            <a:ext cx="45144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Per CUSD policy, there will be at minimum two grades per week.  Due to certain due dates, assignments may fluctuate so there may be more than two for the week.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6977850" y="1171850"/>
            <a:ext cx="4514400" cy="3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All official grades will be posted in Infinite Campus! Google Classroom is not considered the “official” gradebook.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Semester grades will be a combination of quarter grades plus the semester final.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Ex. Semester One grade will be 40% of quarter one grade, 40% of quarter two grade, and 20% semester final.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Semester Two grade will follow the same format with quarter three and quarter four grades combined with the semester two final.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>
            <a:spLocks noGrp="1"/>
          </p:cNvSpPr>
          <p:nvPr>
            <p:ph type="subTitle" idx="1"/>
          </p:nvPr>
        </p:nvSpPr>
        <p:spPr>
          <a:xfrm>
            <a:off x="6507900" y="87150"/>
            <a:ext cx="5187600" cy="445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Library Info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4" name="Google Shape;284;p11"/>
          <p:cNvSpPr txBox="1">
            <a:spLocks noGrp="1"/>
          </p:cNvSpPr>
          <p:nvPr>
            <p:ph type="title"/>
          </p:nvPr>
        </p:nvSpPr>
        <p:spPr>
          <a:xfrm>
            <a:off x="576450" y="85625"/>
            <a:ext cx="5187600" cy="445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Library Info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5" name="Google Shape;285;p11">
            <a:hlinkClick r:id="rId3" action="ppaction://hlinksldjump"/>
          </p:cNvPr>
          <p:cNvSpPr/>
          <p:nvPr/>
        </p:nvSpPr>
        <p:spPr>
          <a:xfrm rot="5400000">
            <a:off x="11469625" y="4773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Classroom</a:t>
            </a:r>
            <a:endParaRPr/>
          </a:p>
        </p:txBody>
      </p:sp>
      <p:sp>
        <p:nvSpPr>
          <p:cNvPr id="286" name="Google Shape;286;p11">
            <a:hlinkClick r:id="rId4" action="ppaction://hlinksldjump"/>
          </p:cNvPr>
          <p:cNvSpPr/>
          <p:nvPr/>
        </p:nvSpPr>
        <p:spPr>
          <a:xfrm rot="5400000">
            <a:off x="11469625" y="15955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Meets</a:t>
            </a:r>
            <a:endParaRPr/>
          </a:p>
        </p:txBody>
      </p:sp>
      <p:sp>
        <p:nvSpPr>
          <p:cNvPr id="287" name="Google Shape;287;p11">
            <a:hlinkClick r:id="rId5" action="ppaction://hlinksldjump"/>
          </p:cNvPr>
          <p:cNvSpPr/>
          <p:nvPr/>
        </p:nvSpPr>
        <p:spPr>
          <a:xfrm rot="5400000">
            <a:off x="11469625" y="271367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Syllabus</a:t>
            </a:r>
            <a:endParaRPr/>
          </a:p>
        </p:txBody>
      </p:sp>
      <p:sp>
        <p:nvSpPr>
          <p:cNvPr id="288" name="Google Shape;288;p11">
            <a:hlinkClick r:id="rId6" action="ppaction://hlinksldjump"/>
          </p:cNvPr>
          <p:cNvSpPr/>
          <p:nvPr/>
        </p:nvSpPr>
        <p:spPr>
          <a:xfrm rot="5400000">
            <a:off x="11469625" y="383185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Grades</a:t>
            </a:r>
            <a:endParaRPr/>
          </a:p>
        </p:txBody>
      </p:sp>
      <p:sp>
        <p:nvSpPr>
          <p:cNvPr id="289" name="Google Shape;289;p11">
            <a:hlinkClick r:id="rId7" action="ppaction://hlinksldjump"/>
          </p:cNvPr>
          <p:cNvSpPr/>
          <p:nvPr/>
        </p:nvSpPr>
        <p:spPr>
          <a:xfrm rot="5400000">
            <a:off x="11469625" y="49500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Library Info</a:t>
            </a:r>
            <a:endParaRPr/>
          </a:p>
        </p:txBody>
      </p:sp>
      <p:sp>
        <p:nvSpPr>
          <p:cNvPr id="290" name="Google Shape;290;p11">
            <a:hlinkClick r:id="rId8" action="ppaction://hlinksldjump"/>
          </p:cNvPr>
          <p:cNvSpPr/>
          <p:nvPr/>
        </p:nvSpPr>
        <p:spPr>
          <a:xfrm rot="5400000">
            <a:off x="11469625" y="60682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Misc.</a:t>
            </a:r>
            <a:endParaRPr/>
          </a:p>
        </p:txBody>
      </p:sp>
      <p:sp>
        <p:nvSpPr>
          <p:cNvPr id="291" name="Google Shape;291;p11"/>
          <p:cNvSpPr txBox="1"/>
          <p:nvPr/>
        </p:nvSpPr>
        <p:spPr>
          <a:xfrm>
            <a:off x="892200" y="985425"/>
            <a:ext cx="4727400" cy="4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Our media center is the absolute BEST!! Ms. Diaz and Ms. Greene work tirelessly to create a wonderful library. Please take a look at the links on the opposite page to learn how to access our library online through a program called Destiny.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There is also a link for students to take a reading survey to express what genres of books they like.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Ms. Diaz put together a book “recommendation” shelf as well- she grouped a sampling of  genre specific books for easy student access!!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Students can do curbside pick up of library held books until we return in person!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Click on the icons!</a:t>
            </a:r>
            <a:endParaRPr/>
          </a:p>
        </p:txBody>
      </p:sp>
      <p:sp>
        <p:nvSpPr>
          <p:cNvPr id="292" name="Google Shape;292;p11"/>
          <p:cNvSpPr txBox="1"/>
          <p:nvPr/>
        </p:nvSpPr>
        <p:spPr>
          <a:xfrm>
            <a:off x="6844675" y="932150"/>
            <a:ext cx="4767300" cy="5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Google Shape;293;p1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6800" y="679125"/>
            <a:ext cx="3622100" cy="20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44537" y="2862726"/>
            <a:ext cx="3314324" cy="18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28029" y="4873200"/>
            <a:ext cx="2747332" cy="154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>
            <a:spLocks noGrp="1"/>
          </p:cNvSpPr>
          <p:nvPr>
            <p:ph type="subTitle" idx="1"/>
          </p:nvPr>
        </p:nvSpPr>
        <p:spPr>
          <a:xfrm>
            <a:off x="6507900" y="87150"/>
            <a:ext cx="5187600" cy="445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Miscellaneous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1" name="Google Shape;301;p12"/>
          <p:cNvSpPr txBox="1">
            <a:spLocks noGrp="1"/>
          </p:cNvSpPr>
          <p:nvPr>
            <p:ph type="title"/>
          </p:nvPr>
        </p:nvSpPr>
        <p:spPr>
          <a:xfrm>
            <a:off x="576450" y="85625"/>
            <a:ext cx="5187600" cy="445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</a:rPr>
              <a:t>Miscellaneous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2" name="Google Shape;302;p12">
            <a:hlinkClick r:id="rId3" action="ppaction://hlinksldjump"/>
          </p:cNvPr>
          <p:cNvSpPr/>
          <p:nvPr/>
        </p:nvSpPr>
        <p:spPr>
          <a:xfrm rot="5400000">
            <a:off x="11469625" y="4773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Classroom</a:t>
            </a:r>
            <a:endParaRPr/>
          </a:p>
        </p:txBody>
      </p:sp>
      <p:sp>
        <p:nvSpPr>
          <p:cNvPr id="303" name="Google Shape;303;p12">
            <a:hlinkClick r:id="rId4" action="ppaction://hlinksldjump"/>
          </p:cNvPr>
          <p:cNvSpPr/>
          <p:nvPr/>
        </p:nvSpPr>
        <p:spPr>
          <a:xfrm rot="5400000">
            <a:off x="11469625" y="15955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Google Meets</a:t>
            </a:r>
            <a:endParaRPr/>
          </a:p>
        </p:txBody>
      </p:sp>
      <p:sp>
        <p:nvSpPr>
          <p:cNvPr id="304" name="Google Shape;304;p12">
            <a:hlinkClick r:id="rId5" action="ppaction://hlinksldjump"/>
          </p:cNvPr>
          <p:cNvSpPr/>
          <p:nvPr/>
        </p:nvSpPr>
        <p:spPr>
          <a:xfrm rot="5400000">
            <a:off x="11469625" y="271367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Syllabus</a:t>
            </a:r>
            <a:endParaRPr/>
          </a:p>
        </p:txBody>
      </p:sp>
      <p:sp>
        <p:nvSpPr>
          <p:cNvPr id="305" name="Google Shape;305;p12">
            <a:hlinkClick r:id="rId6" action="ppaction://hlinksldjump"/>
          </p:cNvPr>
          <p:cNvSpPr/>
          <p:nvPr/>
        </p:nvSpPr>
        <p:spPr>
          <a:xfrm rot="5400000">
            <a:off x="11469625" y="383185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Grades</a:t>
            </a:r>
            <a:endParaRPr/>
          </a:p>
        </p:txBody>
      </p:sp>
      <p:sp>
        <p:nvSpPr>
          <p:cNvPr id="306" name="Google Shape;306;p12">
            <a:hlinkClick r:id="rId7" action="ppaction://hlinksldjump"/>
          </p:cNvPr>
          <p:cNvSpPr/>
          <p:nvPr/>
        </p:nvSpPr>
        <p:spPr>
          <a:xfrm rot="5400000">
            <a:off x="11469625" y="4950025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Library Info</a:t>
            </a:r>
            <a:endParaRPr/>
          </a:p>
        </p:txBody>
      </p:sp>
      <p:sp>
        <p:nvSpPr>
          <p:cNvPr id="307" name="Google Shape;307;p12">
            <a:hlinkClick r:id="rId8" action="ppaction://hlinksldjump"/>
          </p:cNvPr>
          <p:cNvSpPr/>
          <p:nvPr/>
        </p:nvSpPr>
        <p:spPr>
          <a:xfrm rot="5400000">
            <a:off x="11469625" y="6068200"/>
            <a:ext cx="10743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Misc.</a:t>
            </a:r>
            <a:endParaRPr/>
          </a:p>
        </p:txBody>
      </p:sp>
      <p:sp>
        <p:nvSpPr>
          <p:cNvPr id="308" name="Google Shape;308;p12"/>
          <p:cNvSpPr txBox="1"/>
          <p:nvPr/>
        </p:nvSpPr>
        <p:spPr>
          <a:xfrm>
            <a:off x="1038675" y="1171850"/>
            <a:ext cx="4474200" cy="3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Once we get the year going, I will use this page to post links to common websites students will use.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For now, this is under construction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12" descr="Bitmoji Imag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0300" y="26203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ractive Notebook Template">
  <a:themeElements>
    <a:clrScheme name="Papel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FFFF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07CBDE2F5444D9B3DB63265270208" ma:contentTypeVersion="11" ma:contentTypeDescription="Create a new document." ma:contentTypeScope="" ma:versionID="d2e15361ae4ffda1c93292cdbfd6c61b">
  <xsd:schema xmlns:xsd="http://www.w3.org/2001/XMLSchema" xmlns:xs="http://www.w3.org/2001/XMLSchema" xmlns:p="http://schemas.microsoft.com/office/2006/metadata/properties" xmlns:ns3="b3ffc30e-4c5d-4560-a492-3762994a5815" xmlns:ns4="7f0623f2-03ff-4f4e-97fd-d349a638248d" targetNamespace="http://schemas.microsoft.com/office/2006/metadata/properties" ma:root="true" ma:fieldsID="980bafd9f129e0f650b0ff7d542e1a7a" ns3:_="" ns4:_="">
    <xsd:import namespace="b3ffc30e-4c5d-4560-a492-3762994a5815"/>
    <xsd:import namespace="7f0623f2-03ff-4f4e-97fd-d349a63824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fc30e-4c5d-4560-a492-3762994a58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623f2-03ff-4f4e-97fd-d349a6382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F75A1C-FBD2-4068-8B49-A12D6AA95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fc30e-4c5d-4560-a492-3762994a5815"/>
    <ds:schemaRef ds:uri="7f0623f2-03ff-4f4e-97fd-d349a6382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2D093A-671E-4A42-BB59-1199CA319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94BD19-A0A9-4BEE-8D07-63E4CD8F67C0}">
  <ds:schemaRefs>
    <ds:schemaRef ds:uri="http://schemas.microsoft.com/office/2006/metadata/properties"/>
    <ds:schemaRef ds:uri="7f0623f2-03ff-4f4e-97fd-d349a638248d"/>
    <ds:schemaRef ds:uri="b3ffc30e-4c5d-4560-a492-3762994a581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Widescreen</PresentationFormat>
  <Paragraphs>122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Waiting for the Sunrise</vt:lpstr>
      <vt:lpstr>Calibri</vt:lpstr>
      <vt:lpstr>Julius Sans One</vt:lpstr>
      <vt:lpstr>Roboto</vt:lpstr>
      <vt:lpstr>Didact Gothic</vt:lpstr>
      <vt:lpstr>Interactive Notebook Template</vt:lpstr>
      <vt:lpstr>PowerPoint Presentation</vt:lpstr>
      <vt:lpstr>8th Grade ELA Policy Handbook</vt:lpstr>
      <vt:lpstr>Google Classroom Students</vt:lpstr>
      <vt:lpstr>Google Meets</vt:lpstr>
      <vt:lpstr>Syllabus</vt:lpstr>
      <vt:lpstr>Grades</vt:lpstr>
      <vt:lpstr>Library Info</vt:lpstr>
      <vt:lpstr>Miscellaneous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Steele, Amy</dc:creator>
  <cp:lastModifiedBy>Steele, Amy</cp:lastModifiedBy>
  <cp:revision>2</cp:revision>
  <dcterms:modified xsi:type="dcterms:W3CDTF">2020-08-13T15:49:27Z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0x0101003FD07CBDE2F5444D9B3DB63265270208</vt:lpwstr>
  </property>
</Properties>
</file>